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"/>
  </p:notesMasterIdLst>
  <p:sldIdLst>
    <p:sldId id="257" r:id="rId2"/>
    <p:sldId id="256" r:id="rId3"/>
  </p:sldIdLst>
  <p:sldSz cx="35999738" cy="35999738"/>
  <p:notesSz cx="6858000" cy="9144000"/>
  <p:embeddedFontLst>
    <p:embeddedFont>
      <p:font typeface="Pretendard" panose="020B0600000101010101" charset="-127"/>
      <p:regular r:id="rId5"/>
      <p:bold r:id="rId6"/>
    </p:embeddedFont>
    <p:embeddedFont>
      <p:font typeface="Pretendard Black" panose="020B0600000101010101" charset="-127"/>
      <p:bold r:id="rId7"/>
    </p:embeddedFont>
    <p:embeddedFont>
      <p:font typeface="Pretendard ExtraBold" panose="020B0600000101010101" charset="-127"/>
      <p:bold r:id="rId8"/>
    </p:embeddedFont>
    <p:embeddedFont>
      <p:font typeface="Pretendard Light" panose="020B0600000101010101" charset="-127"/>
      <p:regular r:id="rId9"/>
    </p:embeddedFont>
    <p:embeddedFont>
      <p:font typeface="Pretendard Medium" panose="020B0600000101010101" charset="-127"/>
      <p:regular r:id="rId10"/>
    </p:embeddedFont>
    <p:embeddedFont>
      <p:font typeface="Pretendard SemiBold" panose="020B0600000101010101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출할 페이지" id="{CAD577ED-EA83-4B6E-8475-AE89F4298183}">
          <p14:sldIdLst>
            <p14:sldId id="257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00B4"/>
    <a:srgbClr val="6955E5"/>
    <a:srgbClr val="EE9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4BA812-3AE7-40EB-A0FA-A2DC2A5D9465}" v="11" dt="2025-08-24T14:23:15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06" autoAdjust="0"/>
    <p:restoredTop sz="94821" autoAdjust="0"/>
  </p:normalViewPr>
  <p:slideViewPr>
    <p:cSldViewPr snapToGrid="0">
      <p:cViewPr varScale="1">
        <p:scale>
          <a:sx n="16" d="100"/>
          <a:sy n="16" d="100"/>
        </p:scale>
        <p:origin x="211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 Woo Namgung" userId="035593e545c03128" providerId="LiveId" clId="{BA4BA812-3AE7-40EB-A0FA-A2DC2A5D9465}"/>
    <pc:docChg chg="undo custSel addSld modSld sldOrd delSection">
      <pc:chgData name="Geon Woo Namgung" userId="035593e545c03128" providerId="LiveId" clId="{BA4BA812-3AE7-40EB-A0FA-A2DC2A5D9465}" dt="2025-08-24T14:24:37.141" v="253" actId="47"/>
      <pc:docMkLst>
        <pc:docMk/>
      </pc:docMkLst>
      <pc:sldChg chg="ord">
        <pc:chgData name="Geon Woo Namgung" userId="035593e545c03128" providerId="LiveId" clId="{BA4BA812-3AE7-40EB-A0FA-A2DC2A5D9465}" dt="2025-08-24T14:24:32.100" v="251"/>
        <pc:sldMkLst>
          <pc:docMk/>
          <pc:sldMk cId="2289765080" sldId="256"/>
        </pc:sldMkLst>
      </pc:sldChg>
      <pc:sldChg chg="addSp delSp modSp add mod">
        <pc:chgData name="Geon Woo Namgung" userId="035593e545c03128" providerId="LiveId" clId="{BA4BA812-3AE7-40EB-A0FA-A2DC2A5D9465}" dt="2025-08-24T14:24:11.430" v="249" actId="1037"/>
        <pc:sldMkLst>
          <pc:docMk/>
          <pc:sldMk cId="3587603521" sldId="257"/>
        </pc:sldMkLst>
        <pc:spChg chg="add mod">
          <ac:chgData name="Geon Woo Namgung" userId="035593e545c03128" providerId="LiveId" clId="{BA4BA812-3AE7-40EB-A0FA-A2DC2A5D9465}" dt="2025-08-24T14:23:54.440" v="231" actId="1037"/>
          <ac:spMkLst>
            <pc:docMk/>
            <pc:sldMk cId="3587603521" sldId="257"/>
            <ac:spMk id="2" creationId="{78F449E4-2E1B-B445-2015-3A55B452F25F}"/>
          </ac:spMkLst>
        </pc:spChg>
        <pc:spChg chg="add mod">
          <ac:chgData name="Geon Woo Namgung" userId="035593e545c03128" providerId="LiveId" clId="{BA4BA812-3AE7-40EB-A0FA-A2DC2A5D9465}" dt="2025-08-24T14:23:35.819" v="213" actId="1037"/>
          <ac:spMkLst>
            <pc:docMk/>
            <pc:sldMk cId="3587603521" sldId="257"/>
            <ac:spMk id="4" creationId="{07B61BB6-F7FC-F687-CAE5-FCA13C5E2E3B}"/>
          </ac:spMkLst>
        </pc:spChg>
        <pc:spChg chg="add mod">
          <ac:chgData name="Geon Woo Namgung" userId="035593e545c03128" providerId="LiveId" clId="{BA4BA812-3AE7-40EB-A0FA-A2DC2A5D9465}" dt="2025-08-24T14:24:11.430" v="249" actId="1037"/>
          <ac:spMkLst>
            <pc:docMk/>
            <pc:sldMk cId="3587603521" sldId="257"/>
            <ac:spMk id="5" creationId="{D3B6E605-D3CA-8F86-1329-780E1F586D18}"/>
          </ac:spMkLst>
        </pc:spChg>
        <pc:spChg chg="mod ord">
          <ac:chgData name="Geon Woo Namgung" userId="035593e545c03128" providerId="LiveId" clId="{BA4BA812-3AE7-40EB-A0FA-A2DC2A5D9465}" dt="2025-08-24T14:21:27.049" v="58" actId="1037"/>
          <ac:spMkLst>
            <pc:docMk/>
            <pc:sldMk cId="3587603521" sldId="257"/>
            <ac:spMk id="15" creationId="{533BA967-133B-C380-6B1B-1B101AA38D22}"/>
          </ac:spMkLst>
        </pc:spChg>
        <pc:picChg chg="del">
          <ac:chgData name="Geon Woo Namgung" userId="035593e545c03128" providerId="LiveId" clId="{BA4BA812-3AE7-40EB-A0FA-A2DC2A5D9465}" dt="2025-08-24T14:21:23.094" v="48" actId="478"/>
          <ac:picMkLst>
            <pc:docMk/>
            <pc:sldMk cId="3587603521" sldId="257"/>
            <ac:picMk id="20" creationId="{52380969-F90B-1CE4-FFCF-9BDDDFBA43ED}"/>
          </ac:picMkLst>
        </pc:picChg>
        <pc:picChg chg="del">
          <ac:chgData name="Geon Woo Namgung" userId="035593e545c03128" providerId="LiveId" clId="{BA4BA812-3AE7-40EB-A0FA-A2DC2A5D9465}" dt="2025-08-24T14:23:49.587" v="222" actId="478"/>
          <ac:picMkLst>
            <pc:docMk/>
            <pc:sldMk cId="3587603521" sldId="257"/>
            <ac:picMk id="21" creationId="{7B54E5A4-BABE-458A-7701-D7F8C541C0B7}"/>
          </ac:picMkLst>
        </pc:picChg>
        <pc:picChg chg="del">
          <ac:chgData name="Geon Woo Namgung" userId="035593e545c03128" providerId="LiveId" clId="{BA4BA812-3AE7-40EB-A0FA-A2DC2A5D9465}" dt="2025-08-24T14:23:33.283" v="208" actId="478"/>
          <ac:picMkLst>
            <pc:docMk/>
            <pc:sldMk cId="3587603521" sldId="257"/>
            <ac:picMk id="22" creationId="{383FEB08-6F3E-9A90-47F4-BA22B15F8DCF}"/>
          </ac:picMkLst>
        </pc:picChg>
        <pc:picChg chg="del">
          <ac:chgData name="Geon Woo Namgung" userId="035593e545c03128" providerId="LiveId" clId="{BA4BA812-3AE7-40EB-A0FA-A2DC2A5D9465}" dt="2025-08-24T14:24:06.626" v="240" actId="478"/>
          <ac:picMkLst>
            <pc:docMk/>
            <pc:sldMk cId="3587603521" sldId="257"/>
            <ac:picMk id="23" creationId="{C9074B12-083D-E196-0F82-C2197AB88B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3C6E2-3CA3-41F8-ADF8-1E3C96C32503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BD412-80A0-4151-8D59-C13207416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70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5510AE-1550-C863-7FDB-C2992610AD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" b="54605"/>
          <a:stretch>
            <a:fillRect/>
          </a:stretch>
        </p:blipFill>
        <p:spPr>
          <a:xfrm>
            <a:off x="0" y="0"/>
            <a:ext cx="35999738" cy="359997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  <a:prstGeom prst="rect">
            <a:avLst/>
          </a:prstGeom>
        </p:spPr>
        <p:txBody>
          <a:bodyPr anchor="b"/>
          <a:lstStyle>
            <a:lvl1pPr algn="ctr">
              <a:defRPr sz="23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55F6F7C-C741-E736-FDCB-41C5EA89C8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A93120-09C0-BD3D-CD13-8CC82443F085}"/>
              </a:ext>
            </a:extLst>
          </p:cNvPr>
          <p:cNvSpPr txBox="1">
            <a:spLocks/>
          </p:cNvSpPr>
          <p:nvPr userDrawn="1"/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47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ADFC71-CAC2-4077-84DA-329BDE71C29D}" type="datetimeFigureOut">
              <a:rPr lang="ko-KR" altLang="en-US" smtClean="0"/>
              <a:pPr/>
              <a:t>2025-08-24</a:t>
            </a:fld>
            <a:endParaRPr lang="ko-KR" alt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2E3424-1BAE-EC25-9273-54900D2017DA}"/>
              </a:ext>
            </a:extLst>
          </p:cNvPr>
          <p:cNvSpPr txBox="1">
            <a:spLocks/>
          </p:cNvSpPr>
          <p:nvPr userDrawn="1"/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47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3D4591-1C1F-4FAE-90BD-00F8C718E6A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16EF8F-74DB-364F-F7F2-4DE98758CAAD}"/>
              </a:ext>
            </a:extLst>
          </p:cNvPr>
          <p:cNvSpPr/>
          <p:nvPr userDrawn="1"/>
        </p:nvSpPr>
        <p:spPr>
          <a:xfrm>
            <a:off x="1799869" y="7737818"/>
            <a:ext cx="32400000" cy="25200000"/>
          </a:xfrm>
          <a:prstGeom prst="roundRect">
            <a:avLst>
              <a:gd name="adj" fmla="val 17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62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19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95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B93279-8813-7D06-13A7-8E3D8C7DC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01"/>
          <a:stretch>
            <a:fillRect/>
          </a:stretch>
        </p:blipFill>
        <p:spPr>
          <a:xfrm>
            <a:off x="16668" y="1"/>
            <a:ext cx="35983069" cy="3599973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FA2478-3AFF-C7C9-CDD3-87AFE79B2E44}"/>
              </a:ext>
            </a:extLst>
          </p:cNvPr>
          <p:cNvSpPr/>
          <p:nvPr userDrawn="1"/>
        </p:nvSpPr>
        <p:spPr>
          <a:xfrm>
            <a:off x="1799869" y="7737818"/>
            <a:ext cx="32400000" cy="25200000"/>
          </a:xfrm>
          <a:prstGeom prst="roundRect">
            <a:avLst>
              <a:gd name="adj" fmla="val 17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  <a:prstGeom prst="rect">
            <a:avLst/>
          </a:prstGeom>
        </p:spPr>
        <p:txBody>
          <a:bodyPr anchor="b"/>
          <a:lstStyle>
            <a:lvl1pPr>
              <a:defRPr sz="23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07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50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31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331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5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  <a:prstGeom prst="rect">
            <a:avLst/>
          </a:prstGeo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  <a:prstGeom prst="rect">
            <a:avLst/>
          </a:prstGeo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0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  <a:prstGeom prst="rect">
            <a:avLst/>
          </a:prstGeo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72ADFC71-CAC2-4077-84DA-329BDE71C29D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/>
          <a:lstStyle/>
          <a:p>
            <a:fld id="{093D4591-1C1F-4FAE-90BD-00F8C718E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7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82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599993" rtl="0" eaLnBrk="1" latinLnBrk="1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1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C9507-2786-8572-2877-1FA2BAF6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6F8DD5-3353-41E4-39C1-4D191FFA94CA}"/>
              </a:ext>
            </a:extLst>
          </p:cNvPr>
          <p:cNvSpPr txBox="1"/>
          <p:nvPr/>
        </p:nvSpPr>
        <p:spPr>
          <a:xfrm>
            <a:off x="1166332" y="3061921"/>
            <a:ext cx="99453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0" dirty="0">
                <a:solidFill>
                  <a:srgbClr val="EE9127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｜</a:t>
            </a:r>
            <a:r>
              <a:rPr lang="ko-KR" altLang="en-US" sz="120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다섯이 </a:t>
            </a:r>
            <a:r>
              <a:rPr lang="ko-KR" altLang="en-US" sz="12000" dirty="0" err="1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내고향</a:t>
            </a:r>
            <a:endParaRPr lang="ko-KR" altLang="en-US" sz="12000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AB846-D02D-0794-AF3C-C65E5C7554D9}"/>
              </a:ext>
            </a:extLst>
          </p:cNvPr>
          <p:cNvSpPr txBox="1"/>
          <p:nvPr/>
        </p:nvSpPr>
        <p:spPr>
          <a:xfrm>
            <a:off x="1749069" y="5466587"/>
            <a:ext cx="30066244" cy="1627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고향으로 </a:t>
            </a:r>
            <a:r>
              <a:rPr lang="en-US" altLang="ko-KR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ON: </a:t>
            </a:r>
            <a:r>
              <a:rPr lang="ko-KR" altLang="en-US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고향과 귀향자를 이어주는 </a:t>
            </a:r>
            <a:r>
              <a:rPr lang="en-US" altLang="ko-KR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</a:t>
            </a:r>
            <a:r>
              <a:rPr lang="ko-KR" altLang="en-US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정착 코디네이터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C8F97A-679A-3F1A-A7E7-764C8EC96A85}"/>
              </a:ext>
            </a:extLst>
          </p:cNvPr>
          <p:cNvSpPr/>
          <p:nvPr/>
        </p:nvSpPr>
        <p:spPr>
          <a:xfrm>
            <a:off x="14408734" y="8335502"/>
            <a:ext cx="18879626" cy="1663759"/>
          </a:xfrm>
          <a:prstGeom prst="rect">
            <a:avLst/>
          </a:prstGeom>
          <a:solidFill>
            <a:srgbClr val="5A00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>
                <a:highlight>
                  <a:srgbClr val="5A00B4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</a:rPr>
              <a:t>고향으로 돌아온 나의 안정적인 정착을 위하여</a:t>
            </a:r>
            <a:r>
              <a:rPr lang="en-US" altLang="ko-KR" sz="7200" dirty="0">
                <a:highlight>
                  <a:srgbClr val="5A00B4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</a:rPr>
              <a:t>!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F76C47-8D3E-D430-993D-EDEC67CE3EE9}"/>
              </a:ext>
            </a:extLst>
          </p:cNvPr>
          <p:cNvSpPr/>
          <p:nvPr/>
        </p:nvSpPr>
        <p:spPr>
          <a:xfrm>
            <a:off x="1749069" y="22212300"/>
            <a:ext cx="32457786" cy="11161982"/>
          </a:xfrm>
          <a:prstGeom prst="rect">
            <a:avLst/>
          </a:prstGeom>
          <a:gradFill>
            <a:gsLst>
              <a:gs pos="0">
                <a:srgbClr val="6955E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6FAD2E5-8685-ECA0-293C-2255E2ED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160" y="8695136"/>
            <a:ext cx="7227655" cy="1608616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2124034-31B7-AFE1-7AEB-F81A1D0E6251}"/>
              </a:ext>
            </a:extLst>
          </p:cNvPr>
          <p:cNvSpPr txBox="1"/>
          <p:nvPr/>
        </p:nvSpPr>
        <p:spPr>
          <a:xfrm>
            <a:off x="14652123" y="17682219"/>
            <a:ext cx="61860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RAG </a:t>
            </a:r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맞춤 미션 추천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7425E-1381-0522-C1AA-45CAAC7CF4C1}"/>
              </a:ext>
            </a:extLst>
          </p:cNvPr>
          <p:cNvSpPr txBox="1"/>
          <p:nvPr/>
        </p:nvSpPr>
        <p:spPr>
          <a:xfrm>
            <a:off x="20730788" y="17664338"/>
            <a:ext cx="61860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중심의 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쉬운 인터페이스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E4C644-758E-2AF8-B514-F6E1C4C3E263}"/>
              </a:ext>
            </a:extLst>
          </p:cNvPr>
          <p:cNvSpPr txBox="1"/>
          <p:nvPr/>
        </p:nvSpPr>
        <p:spPr>
          <a:xfrm>
            <a:off x="27100119" y="17682219"/>
            <a:ext cx="61860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지역주민 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멘토 매칭 커뮤니티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D40A700-E939-36BE-B446-518D8ACA68B5}"/>
              </a:ext>
            </a:extLst>
          </p:cNvPr>
          <p:cNvGrpSpPr/>
          <p:nvPr/>
        </p:nvGrpSpPr>
        <p:grpSpPr>
          <a:xfrm>
            <a:off x="14609104" y="12858847"/>
            <a:ext cx="20761059" cy="2925550"/>
            <a:chOff x="14027458" y="13108835"/>
            <a:chExt cx="20318642" cy="20053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438162-6CC1-0F19-599C-97BA50F2390E}"/>
                </a:ext>
              </a:extLst>
            </p:cNvPr>
            <p:cNvSpPr txBox="1"/>
            <p:nvPr/>
          </p:nvSpPr>
          <p:spPr>
            <a:xfrm>
              <a:off x="14221614" y="13129167"/>
              <a:ext cx="6037368" cy="1962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 프로필과 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활동을 기반으로 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개인화된 미션 추천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6690EA38-9AC9-424F-4E65-692598F3F715}"/>
                </a:ext>
              </a:extLst>
            </p:cNvPr>
            <p:cNvCxnSpPr>
              <a:cxnSpLocks/>
            </p:cNvCxnSpPr>
            <p:nvPr/>
          </p:nvCxnSpPr>
          <p:spPr>
            <a:xfrm>
              <a:off x="14027458" y="13108835"/>
              <a:ext cx="0" cy="1854837"/>
            </a:xfrm>
            <a:prstGeom prst="line">
              <a:avLst/>
            </a:prstGeom>
            <a:ln w="50800">
              <a:solidFill>
                <a:srgbClr val="5A0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E660BA-A716-A792-1C84-446451DD49AA}"/>
                </a:ext>
              </a:extLst>
            </p:cNvPr>
            <p:cNvSpPr txBox="1"/>
            <p:nvPr/>
          </p:nvSpPr>
          <p:spPr>
            <a:xfrm>
              <a:off x="20832060" y="13152175"/>
              <a:ext cx="6037368" cy="19620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지자체 협업을 통한 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지역 밀착형 정보를 제공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667A964-F12F-239C-4ACB-6FDCF07A3EB7}"/>
                </a:ext>
              </a:extLst>
            </p:cNvPr>
            <p:cNvCxnSpPr>
              <a:cxnSpLocks/>
            </p:cNvCxnSpPr>
            <p:nvPr/>
          </p:nvCxnSpPr>
          <p:spPr>
            <a:xfrm>
              <a:off x="20635736" y="13138023"/>
              <a:ext cx="21833" cy="1812892"/>
            </a:xfrm>
            <a:prstGeom prst="line">
              <a:avLst/>
            </a:prstGeom>
            <a:ln w="50800">
              <a:solidFill>
                <a:srgbClr val="5A0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5DE2AC-3321-BCEF-B5FB-59622D8FB719}"/>
                </a:ext>
              </a:extLst>
            </p:cNvPr>
            <p:cNvSpPr txBox="1"/>
            <p:nvPr/>
          </p:nvSpPr>
          <p:spPr>
            <a:xfrm>
              <a:off x="27550980" y="13359764"/>
              <a:ext cx="6795120" cy="1329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게시판을 통한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소통 커뮤니티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129F9AD6-9A1D-DBC8-9C9E-57AAA58F10E4}"/>
                </a:ext>
              </a:extLst>
            </p:cNvPr>
            <p:cNvCxnSpPr>
              <a:cxnSpLocks/>
            </p:cNvCxnSpPr>
            <p:nvPr/>
          </p:nvCxnSpPr>
          <p:spPr>
            <a:xfrm>
              <a:off x="27353933" y="13200382"/>
              <a:ext cx="0" cy="1704420"/>
            </a:xfrm>
            <a:prstGeom prst="line">
              <a:avLst/>
            </a:prstGeom>
            <a:ln w="50800">
              <a:solidFill>
                <a:srgbClr val="5A0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890A70A-E2BA-0601-623D-306822E770D2}"/>
              </a:ext>
            </a:extLst>
          </p:cNvPr>
          <p:cNvSpPr txBox="1"/>
          <p:nvPr/>
        </p:nvSpPr>
        <p:spPr>
          <a:xfrm>
            <a:off x="14404249" y="10619485"/>
            <a:ext cx="192279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고향으로 </a:t>
            </a:r>
            <a:r>
              <a:rPr lang="en-US" altLang="ko-KR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ON</a:t>
            </a:r>
            <a:r>
              <a:rPr lang="ko-KR" altLang="en-US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은 장년층이 고향에서 새로운 삶을 안정적으로 시작할 수 있도록 돕는 </a:t>
            </a:r>
            <a:r>
              <a:rPr lang="en-US" altLang="ko-KR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AI </a:t>
            </a:r>
            <a:r>
              <a:rPr lang="ko-KR" altLang="en-US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정착 코디네이터예요</a:t>
            </a:r>
            <a:r>
              <a:rPr lang="en-US" altLang="ko-KR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F5FE2-2876-A2C6-3B03-813C7DA691C9}"/>
              </a:ext>
            </a:extLst>
          </p:cNvPr>
          <p:cNvSpPr txBox="1"/>
          <p:nvPr/>
        </p:nvSpPr>
        <p:spPr>
          <a:xfrm>
            <a:off x="2773435" y="27088888"/>
            <a:ext cx="159929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fontAlgn="base">
              <a:buFont typeface="Arial" panose="020B0604020202020204" pitchFamily="34" charset="0"/>
              <a:buChar char="•"/>
            </a:pP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지역 소멸 위기 완화 및 공동체 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fontAlgn="base"/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	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활력 회복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57250" indent="-857250" fontAlgn="base">
              <a:buFont typeface="Arial" panose="020B0604020202020204" pitchFamily="34" charset="0"/>
              <a:buChar char="•"/>
            </a:pP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장년층의 제</a:t>
            </a:r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커리어 및 소득 창출 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fontAlgn="base"/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	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기회 확대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57250" indent="-857250" fontAlgn="base">
              <a:buFont typeface="Arial" panose="020B0604020202020204" pitchFamily="34" charset="0"/>
              <a:buChar char="•"/>
            </a:pP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매년 귀향 인구 약 </a:t>
            </a:r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30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명의 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fontAlgn="base"/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	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안정적 정착 지원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FE89444-6614-F6D9-31F0-E217DBC29B37}"/>
              </a:ext>
            </a:extLst>
          </p:cNvPr>
          <p:cNvGrpSpPr/>
          <p:nvPr/>
        </p:nvGrpSpPr>
        <p:grpSpPr>
          <a:xfrm>
            <a:off x="21431862" y="16303934"/>
            <a:ext cx="5172711" cy="1099365"/>
            <a:chOff x="13692794" y="13848328"/>
            <a:chExt cx="2773549" cy="787914"/>
          </a:xfrm>
        </p:grpSpPr>
        <p:sp>
          <p:nvSpPr>
            <p:cNvPr id="102" name="모서리가 둥근 직사각형 101">
              <a:extLst>
                <a:ext uri="{FF2B5EF4-FFF2-40B4-BE49-F238E27FC236}">
                  <a16:creationId xmlns:a16="http://schemas.microsoft.com/office/drawing/2014/main" id="{71D67B3E-944C-1F78-810A-0BBCA694D5FF}"/>
                </a:ext>
              </a:extLst>
            </p:cNvPr>
            <p:cNvSpPr/>
            <p:nvPr/>
          </p:nvSpPr>
          <p:spPr>
            <a:xfrm>
              <a:off x="13692794" y="13848328"/>
              <a:ext cx="2773549" cy="787914"/>
            </a:xfrm>
            <a:prstGeom prst="roundRect">
              <a:avLst>
                <a:gd name="adj" fmla="val 50000"/>
              </a:avLst>
            </a:prstGeom>
            <a:solidFill>
              <a:srgbClr val="5A00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F07F7FE-9D2F-0A72-607D-4C2BC2600E2C}"/>
                </a:ext>
              </a:extLst>
            </p:cNvPr>
            <p:cNvSpPr txBox="1"/>
            <p:nvPr/>
          </p:nvSpPr>
          <p:spPr>
            <a:xfrm>
              <a:off x="13692794" y="13865775"/>
              <a:ext cx="2773549" cy="7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6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핵심 기능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8264B5A-2653-3801-EF4D-E1CCB1BE83FD}"/>
              </a:ext>
            </a:extLst>
          </p:cNvPr>
          <p:cNvGrpSpPr/>
          <p:nvPr/>
        </p:nvGrpSpPr>
        <p:grpSpPr>
          <a:xfrm>
            <a:off x="2657027" y="25462622"/>
            <a:ext cx="5172711" cy="1099365"/>
            <a:chOff x="13692794" y="13848328"/>
            <a:chExt cx="2773549" cy="787914"/>
          </a:xfrm>
        </p:grpSpPr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860EF479-DB2A-5329-7713-11AA1087D22A}"/>
                </a:ext>
              </a:extLst>
            </p:cNvPr>
            <p:cNvSpPr/>
            <p:nvPr/>
          </p:nvSpPr>
          <p:spPr>
            <a:xfrm>
              <a:off x="13692794" y="13848328"/>
              <a:ext cx="2773549" cy="787914"/>
            </a:xfrm>
            <a:prstGeom prst="roundRect">
              <a:avLst>
                <a:gd name="adj" fmla="val 50000"/>
              </a:avLst>
            </a:prstGeom>
            <a:solidFill>
              <a:srgbClr val="5A00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FA194DF-2869-052D-12CC-AC805CAE0EAD}"/>
                </a:ext>
              </a:extLst>
            </p:cNvPr>
            <p:cNvSpPr txBox="1"/>
            <p:nvPr/>
          </p:nvSpPr>
          <p:spPr>
            <a:xfrm>
              <a:off x="13692794" y="13865775"/>
              <a:ext cx="2773549" cy="7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6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기대 효과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3BA967-133B-C380-6B1B-1B101AA38D22}"/>
              </a:ext>
            </a:extLst>
          </p:cNvPr>
          <p:cNvSpPr/>
          <p:nvPr/>
        </p:nvSpPr>
        <p:spPr>
          <a:xfrm>
            <a:off x="3459802" y="8335502"/>
            <a:ext cx="8629739" cy="16981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/>
              <a:t>아이템 사진</a:t>
            </a:r>
            <a:r>
              <a:rPr lang="en-US" altLang="ko-KR" sz="7200" dirty="0"/>
              <a:t>1</a:t>
            </a:r>
            <a:br>
              <a:rPr lang="en-US" altLang="ko-KR" sz="7200" dirty="0"/>
            </a:br>
            <a:r>
              <a:rPr lang="en-US" altLang="ko-KR" sz="7200" dirty="0"/>
              <a:t>(</a:t>
            </a:r>
            <a:r>
              <a:rPr lang="ko-KR" altLang="en-US" sz="7200" dirty="0" err="1"/>
              <a:t>좌상단</a:t>
            </a:r>
            <a:r>
              <a:rPr lang="ko-KR" altLang="en-US" sz="7200" dirty="0"/>
              <a:t> 이미지</a:t>
            </a:r>
            <a:r>
              <a:rPr lang="en-US" altLang="ko-KR" sz="7200" dirty="0"/>
              <a:t>)</a:t>
            </a:r>
            <a:endParaRPr lang="ko-KR" altLang="en-US" sz="7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F449E4-2E1B-B445-2015-3A55B452F25F}"/>
              </a:ext>
            </a:extLst>
          </p:cNvPr>
          <p:cNvSpPr/>
          <p:nvPr/>
        </p:nvSpPr>
        <p:spPr>
          <a:xfrm>
            <a:off x="14865860" y="19889725"/>
            <a:ext cx="5746295" cy="12304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/>
              <a:t>아이템 사진</a:t>
            </a:r>
            <a:r>
              <a:rPr lang="en-US" altLang="ko-KR" sz="7200" dirty="0"/>
              <a:t>2</a:t>
            </a:r>
            <a:br>
              <a:rPr lang="en-US" altLang="ko-KR" sz="7200" dirty="0"/>
            </a:br>
            <a:r>
              <a:rPr lang="en-US" altLang="ko-KR" sz="7200" dirty="0"/>
              <a:t>(</a:t>
            </a:r>
            <a:r>
              <a:rPr lang="ko-KR" altLang="en-US" sz="7200" dirty="0"/>
              <a:t>하단 </a:t>
            </a:r>
            <a:r>
              <a:rPr lang="ko-KR" altLang="en-US" sz="7200" dirty="0" err="1"/>
              <a:t>좌측이미지</a:t>
            </a:r>
            <a:r>
              <a:rPr lang="en-US" altLang="ko-KR" sz="7200" dirty="0"/>
              <a:t>)</a:t>
            </a:r>
            <a:endParaRPr lang="ko-KR" altLang="en-US" sz="7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B61BB6-F7FC-F687-CAE5-FCA13C5E2E3B}"/>
              </a:ext>
            </a:extLst>
          </p:cNvPr>
          <p:cNvSpPr/>
          <p:nvPr/>
        </p:nvSpPr>
        <p:spPr>
          <a:xfrm>
            <a:off x="21178427" y="19945873"/>
            <a:ext cx="5746295" cy="12304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/>
              <a:t>아이템 사진</a:t>
            </a:r>
            <a:r>
              <a:rPr lang="en-US" altLang="ko-KR" sz="7200" dirty="0"/>
              <a:t>3</a:t>
            </a:r>
            <a:br>
              <a:rPr lang="en-US" altLang="ko-KR" sz="7200" dirty="0"/>
            </a:br>
            <a:r>
              <a:rPr lang="en-US" altLang="ko-KR" sz="7200" dirty="0"/>
              <a:t>(</a:t>
            </a:r>
            <a:r>
              <a:rPr lang="ko-KR" altLang="en-US" sz="7200" dirty="0"/>
              <a:t>하단 </a:t>
            </a:r>
            <a:r>
              <a:rPr lang="ko-KR" altLang="en-US" sz="7200" dirty="0" err="1"/>
              <a:t>중앙이미지</a:t>
            </a:r>
            <a:r>
              <a:rPr lang="en-US" altLang="ko-KR" sz="7200" dirty="0"/>
              <a:t>)</a:t>
            </a:r>
            <a:endParaRPr lang="ko-KR" altLang="en-US" sz="7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B6E605-D3CA-8F86-1329-780E1F586D18}"/>
              </a:ext>
            </a:extLst>
          </p:cNvPr>
          <p:cNvSpPr/>
          <p:nvPr/>
        </p:nvSpPr>
        <p:spPr>
          <a:xfrm>
            <a:off x="27539125" y="19809515"/>
            <a:ext cx="5746295" cy="12304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/>
              <a:t>아이템 사진</a:t>
            </a:r>
            <a:r>
              <a:rPr lang="en-US" altLang="ko-KR" sz="7200" dirty="0"/>
              <a:t>4</a:t>
            </a:r>
            <a:br>
              <a:rPr lang="en-US" altLang="ko-KR" sz="7200" dirty="0"/>
            </a:br>
            <a:r>
              <a:rPr lang="en-US" altLang="ko-KR" sz="7200" dirty="0"/>
              <a:t>(</a:t>
            </a:r>
            <a:r>
              <a:rPr lang="ko-KR" altLang="en-US" sz="7200" dirty="0"/>
              <a:t>하단 </a:t>
            </a:r>
            <a:r>
              <a:rPr lang="ko-KR" altLang="en-US" sz="7200" dirty="0" err="1"/>
              <a:t>우측이미지</a:t>
            </a:r>
            <a:r>
              <a:rPr lang="en-US" altLang="ko-KR" sz="7200" dirty="0"/>
              <a:t>)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58760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A1CD23-B0F5-54CC-35ED-111D70FA1AD9}"/>
              </a:ext>
            </a:extLst>
          </p:cNvPr>
          <p:cNvSpPr txBox="1"/>
          <p:nvPr/>
        </p:nvSpPr>
        <p:spPr>
          <a:xfrm>
            <a:off x="1166332" y="3061921"/>
            <a:ext cx="99453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0" dirty="0">
                <a:solidFill>
                  <a:srgbClr val="EE9127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｜</a:t>
            </a:r>
            <a:r>
              <a:rPr lang="ko-KR" altLang="en-US" sz="120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다섯이 </a:t>
            </a:r>
            <a:r>
              <a:rPr lang="ko-KR" altLang="en-US" sz="12000" dirty="0" err="1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내고향</a:t>
            </a:r>
            <a:endParaRPr lang="ko-KR" altLang="en-US" sz="12000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AFAD1-8E71-9939-0C02-190B00671691}"/>
              </a:ext>
            </a:extLst>
          </p:cNvPr>
          <p:cNvSpPr txBox="1"/>
          <p:nvPr/>
        </p:nvSpPr>
        <p:spPr>
          <a:xfrm>
            <a:off x="1749069" y="5466587"/>
            <a:ext cx="30066244" cy="1627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고향으로 </a:t>
            </a:r>
            <a:r>
              <a:rPr lang="en-US" altLang="ko-KR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ON: </a:t>
            </a:r>
            <a:r>
              <a:rPr lang="ko-KR" altLang="en-US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고향과 귀향자를 이어주는 </a:t>
            </a:r>
            <a:r>
              <a:rPr lang="en-US" altLang="ko-KR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</a:t>
            </a:r>
            <a:r>
              <a:rPr lang="ko-KR" altLang="en-US" sz="9976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정착 코디네이터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16843D-1FB0-BDF5-5AFC-33FB990E9AFD}"/>
              </a:ext>
            </a:extLst>
          </p:cNvPr>
          <p:cNvSpPr/>
          <p:nvPr/>
        </p:nvSpPr>
        <p:spPr>
          <a:xfrm>
            <a:off x="14408734" y="8335502"/>
            <a:ext cx="18879626" cy="1663759"/>
          </a:xfrm>
          <a:prstGeom prst="rect">
            <a:avLst/>
          </a:prstGeom>
          <a:solidFill>
            <a:srgbClr val="5A00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>
                <a:highlight>
                  <a:srgbClr val="5A00B4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</a:rPr>
              <a:t>고향으로 돌아온 나의 안정적인 정착을 위하여</a:t>
            </a:r>
            <a:r>
              <a:rPr lang="en-US" altLang="ko-KR" sz="7200" dirty="0">
                <a:highlight>
                  <a:srgbClr val="5A00B4"/>
                </a:highlight>
                <a:latin typeface="Pretendard SemiBold" panose="02000703000000020004" pitchFamily="2" charset="-127"/>
                <a:ea typeface="Pretendard SemiBold" panose="02000703000000020004" pitchFamily="2" charset="-127"/>
              </a:rPr>
              <a:t>!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9D8891-6F40-7224-B5E2-047388219DC2}"/>
              </a:ext>
            </a:extLst>
          </p:cNvPr>
          <p:cNvSpPr/>
          <p:nvPr/>
        </p:nvSpPr>
        <p:spPr>
          <a:xfrm>
            <a:off x="41578609" y="5000609"/>
            <a:ext cx="11520000" cy="79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/>
              <a:t>아이템 사진</a:t>
            </a:r>
            <a:r>
              <a:rPr lang="en-US" altLang="ko-KR" sz="7200" dirty="0"/>
              <a:t>1</a:t>
            </a:r>
            <a:br>
              <a:rPr lang="en-US" altLang="ko-KR" sz="7200" dirty="0"/>
            </a:br>
            <a:r>
              <a:rPr lang="en-US" altLang="ko-KR" sz="7200" dirty="0"/>
              <a:t>(JPG,</a:t>
            </a:r>
            <a:r>
              <a:rPr lang="ko-KR" altLang="en-US" sz="7200" dirty="0"/>
              <a:t> </a:t>
            </a:r>
            <a:r>
              <a:rPr lang="en-US" altLang="ko-KR" sz="7200" dirty="0"/>
              <a:t>PNG / </a:t>
            </a:r>
            <a:r>
              <a:rPr lang="ko-KR" altLang="en-US" sz="7200" dirty="0"/>
              <a:t>고화질 삽입 및 메일에 별도 사진 첨부 필요</a:t>
            </a:r>
            <a:r>
              <a:rPr lang="en-US" altLang="ko-KR" sz="7200" dirty="0"/>
              <a:t>)</a:t>
            </a:r>
            <a:endParaRPr lang="ko-KR" altLang="en-US" sz="7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8A2CF2-97E5-FF2B-FC33-16BA71B5BAEC}"/>
              </a:ext>
            </a:extLst>
          </p:cNvPr>
          <p:cNvSpPr/>
          <p:nvPr/>
        </p:nvSpPr>
        <p:spPr>
          <a:xfrm>
            <a:off x="1749069" y="22212300"/>
            <a:ext cx="32457786" cy="11161982"/>
          </a:xfrm>
          <a:prstGeom prst="rect">
            <a:avLst/>
          </a:prstGeom>
          <a:gradFill>
            <a:gsLst>
              <a:gs pos="0">
                <a:srgbClr val="6955E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802B87-8409-9446-1F9D-407EFE59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986" y="19858975"/>
            <a:ext cx="5746295" cy="124080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F39BE89-F5BE-3392-2586-A8D48F0D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032" y="19871844"/>
            <a:ext cx="5706618" cy="123223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200B2F-39C3-2182-646E-3BE1C0F31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2446" y="19855856"/>
            <a:ext cx="5663857" cy="122537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57D7FF-03BA-9CB0-AD57-3F2481F70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60" y="8695136"/>
            <a:ext cx="7227655" cy="160861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BD866C-A016-3CEA-F656-D78130EA9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802" y="8158995"/>
            <a:ext cx="8629739" cy="17158447"/>
          </a:xfrm>
          <a:prstGeom prst="rect">
            <a:avLst/>
          </a:prstGeom>
          <a:effectLst>
            <a:outerShdw blurRad="50800" dist="38100" algn="tl" rotWithShape="0">
              <a:prstClr val="black">
                <a:alpha val="39626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5C0606-6888-1D7A-FFEC-AB862D5BAD39}"/>
              </a:ext>
            </a:extLst>
          </p:cNvPr>
          <p:cNvSpPr txBox="1"/>
          <p:nvPr/>
        </p:nvSpPr>
        <p:spPr>
          <a:xfrm>
            <a:off x="14652123" y="17682219"/>
            <a:ext cx="61860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RAG </a:t>
            </a:r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기반 맞춤 미션 추천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6B59AA-7B07-DA2C-55DD-99076436C693}"/>
              </a:ext>
            </a:extLst>
          </p:cNvPr>
          <p:cNvSpPr txBox="1"/>
          <p:nvPr/>
        </p:nvSpPr>
        <p:spPr>
          <a:xfrm>
            <a:off x="20730788" y="17664338"/>
            <a:ext cx="61860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중심의 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쉬운 인터페이스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2B6441-F399-D561-E28A-D81FDD098650}"/>
              </a:ext>
            </a:extLst>
          </p:cNvPr>
          <p:cNvSpPr txBox="1"/>
          <p:nvPr/>
        </p:nvSpPr>
        <p:spPr>
          <a:xfrm>
            <a:off x="27100119" y="17682219"/>
            <a:ext cx="61860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지역주민 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멘토 매칭 커뮤니티</a:t>
            </a:r>
            <a:endParaRPr lang="en-US" altLang="ko-KR" sz="6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E49A415-1B9A-0FD9-EACA-50390BEE45CB}"/>
              </a:ext>
            </a:extLst>
          </p:cNvPr>
          <p:cNvGrpSpPr/>
          <p:nvPr/>
        </p:nvGrpSpPr>
        <p:grpSpPr>
          <a:xfrm>
            <a:off x="14609104" y="12858847"/>
            <a:ext cx="20761059" cy="2925550"/>
            <a:chOff x="14027458" y="13108835"/>
            <a:chExt cx="20318642" cy="20053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136856-DB05-81B6-8066-154291E7AD57}"/>
                </a:ext>
              </a:extLst>
            </p:cNvPr>
            <p:cNvSpPr txBox="1"/>
            <p:nvPr/>
          </p:nvSpPr>
          <p:spPr>
            <a:xfrm>
              <a:off x="14221614" y="13129167"/>
              <a:ext cx="6037368" cy="1962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사용자 프로필과 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활동을 기반으로 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개인화된 미션 추천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6B0D41E5-B1DC-F96F-FA37-037FF57B5B29}"/>
                </a:ext>
              </a:extLst>
            </p:cNvPr>
            <p:cNvCxnSpPr>
              <a:cxnSpLocks/>
            </p:cNvCxnSpPr>
            <p:nvPr/>
          </p:nvCxnSpPr>
          <p:spPr>
            <a:xfrm>
              <a:off x="14027458" y="13108835"/>
              <a:ext cx="0" cy="1854837"/>
            </a:xfrm>
            <a:prstGeom prst="line">
              <a:avLst/>
            </a:prstGeom>
            <a:ln w="50800">
              <a:solidFill>
                <a:srgbClr val="5A0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52B8E10-C1F7-326F-E20D-493C924051F5}"/>
                </a:ext>
              </a:extLst>
            </p:cNvPr>
            <p:cNvSpPr txBox="1"/>
            <p:nvPr/>
          </p:nvSpPr>
          <p:spPr>
            <a:xfrm>
              <a:off x="20832060" y="13152175"/>
              <a:ext cx="6037368" cy="19620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지자체 협업을 통한 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지역 밀착형 정보를 제공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01385FD8-E92A-6508-6C26-1106D77C217C}"/>
                </a:ext>
              </a:extLst>
            </p:cNvPr>
            <p:cNvCxnSpPr>
              <a:cxnSpLocks/>
            </p:cNvCxnSpPr>
            <p:nvPr/>
          </p:nvCxnSpPr>
          <p:spPr>
            <a:xfrm>
              <a:off x="20635736" y="13138023"/>
              <a:ext cx="21833" cy="1812892"/>
            </a:xfrm>
            <a:prstGeom prst="line">
              <a:avLst/>
            </a:prstGeom>
            <a:ln w="50800">
              <a:solidFill>
                <a:srgbClr val="5A0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CC8FCC-592F-7A67-E50B-B03F246E5EA0}"/>
                </a:ext>
              </a:extLst>
            </p:cNvPr>
            <p:cNvSpPr txBox="1"/>
            <p:nvPr/>
          </p:nvSpPr>
          <p:spPr>
            <a:xfrm>
              <a:off x="27550980" y="13359764"/>
              <a:ext cx="6795120" cy="1329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게시판을 통한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60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소통 커뮤니티</a:t>
              </a:r>
              <a:endParaRPr lang="en-US" altLang="ko-KR" sz="6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8965E8EC-89ED-47DA-28B3-293D260C1BF1}"/>
                </a:ext>
              </a:extLst>
            </p:cNvPr>
            <p:cNvCxnSpPr>
              <a:cxnSpLocks/>
            </p:cNvCxnSpPr>
            <p:nvPr/>
          </p:nvCxnSpPr>
          <p:spPr>
            <a:xfrm>
              <a:off x="27353933" y="13200382"/>
              <a:ext cx="0" cy="1704420"/>
            </a:xfrm>
            <a:prstGeom prst="line">
              <a:avLst/>
            </a:prstGeom>
            <a:ln w="50800">
              <a:solidFill>
                <a:srgbClr val="5A0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D3BC30B-F1B3-F72B-6B72-CEF457C86C56}"/>
              </a:ext>
            </a:extLst>
          </p:cNvPr>
          <p:cNvSpPr txBox="1"/>
          <p:nvPr/>
        </p:nvSpPr>
        <p:spPr>
          <a:xfrm>
            <a:off x="14404249" y="10619485"/>
            <a:ext cx="192279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고향으로 </a:t>
            </a:r>
            <a:r>
              <a:rPr lang="en-US" altLang="ko-KR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ON</a:t>
            </a:r>
            <a:r>
              <a:rPr lang="ko-KR" altLang="en-US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은 장년층이 고향에서 새로운 삶을 안정적으로 시작할 수 있도록 돕는 </a:t>
            </a:r>
            <a:r>
              <a:rPr lang="en-US" altLang="ko-KR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AI </a:t>
            </a:r>
            <a:r>
              <a:rPr lang="ko-KR" altLang="en-US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정착 코디네이터예요</a:t>
            </a:r>
            <a:r>
              <a:rPr lang="en-US" altLang="ko-KR" sz="6000" dirty="0">
                <a:solidFill>
                  <a:srgbClr val="5A00B4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C8246-8164-B008-0CCE-D0C6AAA8DB41}"/>
              </a:ext>
            </a:extLst>
          </p:cNvPr>
          <p:cNvSpPr txBox="1"/>
          <p:nvPr/>
        </p:nvSpPr>
        <p:spPr>
          <a:xfrm>
            <a:off x="2773435" y="27088888"/>
            <a:ext cx="159929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fontAlgn="base">
              <a:buFont typeface="Arial" panose="020B0604020202020204" pitchFamily="34" charset="0"/>
              <a:buChar char="•"/>
            </a:pP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지역 소멸 위기 완화 및 공동체 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fontAlgn="base"/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	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활력 회복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57250" indent="-857250" fontAlgn="base">
              <a:buFont typeface="Arial" panose="020B0604020202020204" pitchFamily="34" charset="0"/>
              <a:buChar char="•"/>
            </a:pP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장년층의 제</a:t>
            </a:r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커리어 및 소득 창출 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fontAlgn="base"/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	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기회 확대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57250" indent="-857250" fontAlgn="base">
              <a:buFont typeface="Arial" panose="020B0604020202020204" pitchFamily="34" charset="0"/>
              <a:buChar char="•"/>
            </a:pP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매년 귀향 인구 약 </a:t>
            </a:r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30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명의 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fontAlgn="base"/>
            <a:r>
              <a:rPr lang="en-US" altLang="ko-KR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	</a:t>
            </a:r>
            <a:r>
              <a:rPr lang="ko-KR" altLang="en-US" sz="6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안정적 정착 지원</a:t>
            </a:r>
            <a:endParaRPr lang="en-US" altLang="ko-KR" sz="6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9BB5432-8F4D-F923-AD66-787F58981F2B}"/>
              </a:ext>
            </a:extLst>
          </p:cNvPr>
          <p:cNvGrpSpPr/>
          <p:nvPr/>
        </p:nvGrpSpPr>
        <p:grpSpPr>
          <a:xfrm>
            <a:off x="21431862" y="16303934"/>
            <a:ext cx="5172711" cy="1099365"/>
            <a:chOff x="13692794" y="13848328"/>
            <a:chExt cx="2773549" cy="787914"/>
          </a:xfrm>
        </p:grpSpPr>
        <p:sp>
          <p:nvSpPr>
            <p:cNvPr id="102" name="모서리가 둥근 직사각형 101">
              <a:extLst>
                <a:ext uri="{FF2B5EF4-FFF2-40B4-BE49-F238E27FC236}">
                  <a16:creationId xmlns:a16="http://schemas.microsoft.com/office/drawing/2014/main" id="{6C8C87C6-6223-E552-3FC5-CE9505929547}"/>
                </a:ext>
              </a:extLst>
            </p:cNvPr>
            <p:cNvSpPr/>
            <p:nvPr/>
          </p:nvSpPr>
          <p:spPr>
            <a:xfrm>
              <a:off x="13692794" y="13848328"/>
              <a:ext cx="2773549" cy="787914"/>
            </a:xfrm>
            <a:prstGeom prst="roundRect">
              <a:avLst>
                <a:gd name="adj" fmla="val 50000"/>
              </a:avLst>
            </a:prstGeom>
            <a:solidFill>
              <a:srgbClr val="5A00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1AF6A19-80CD-FBAF-D93B-3BF98756F1C5}"/>
                </a:ext>
              </a:extLst>
            </p:cNvPr>
            <p:cNvSpPr txBox="1"/>
            <p:nvPr/>
          </p:nvSpPr>
          <p:spPr>
            <a:xfrm>
              <a:off x="13692794" y="13865775"/>
              <a:ext cx="2773549" cy="7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6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핵심 기능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97A6480-722B-DDC1-46EA-5DA023D959C9}"/>
              </a:ext>
            </a:extLst>
          </p:cNvPr>
          <p:cNvGrpSpPr/>
          <p:nvPr/>
        </p:nvGrpSpPr>
        <p:grpSpPr>
          <a:xfrm>
            <a:off x="2657027" y="25462622"/>
            <a:ext cx="5172711" cy="1099365"/>
            <a:chOff x="13692794" y="13848328"/>
            <a:chExt cx="2773549" cy="787914"/>
          </a:xfrm>
        </p:grpSpPr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6504C4F0-14FF-9221-4792-3129BB8D7DCB}"/>
                </a:ext>
              </a:extLst>
            </p:cNvPr>
            <p:cNvSpPr/>
            <p:nvPr/>
          </p:nvSpPr>
          <p:spPr>
            <a:xfrm>
              <a:off x="13692794" y="13848328"/>
              <a:ext cx="2773549" cy="787914"/>
            </a:xfrm>
            <a:prstGeom prst="roundRect">
              <a:avLst>
                <a:gd name="adj" fmla="val 50000"/>
              </a:avLst>
            </a:prstGeom>
            <a:solidFill>
              <a:srgbClr val="5A00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91B395B-E94A-A296-3696-2F1642B9882D}"/>
                </a:ext>
              </a:extLst>
            </p:cNvPr>
            <p:cNvSpPr txBox="1"/>
            <p:nvPr/>
          </p:nvSpPr>
          <p:spPr>
            <a:xfrm>
              <a:off x="13692794" y="13865775"/>
              <a:ext cx="2773549" cy="72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6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76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636</TotalTime>
  <Words>258</Words>
  <Application>Microsoft Office PowerPoint</Application>
  <PresentationFormat>사용자 지정</PresentationFormat>
  <Paragraphs>53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1" baseType="lpstr">
      <vt:lpstr>Pretendard ExtraBold</vt:lpstr>
      <vt:lpstr>맑은 고딕</vt:lpstr>
      <vt:lpstr>Pretendard Light</vt:lpstr>
      <vt:lpstr>Pretendard SemiBold</vt:lpstr>
      <vt:lpstr>Pretendard</vt:lpstr>
      <vt:lpstr>Pretendard Black</vt:lpstr>
      <vt:lpstr>Pretendard Medium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mice</dc:creator>
  <cp:lastModifiedBy>Geon Woo Namgung</cp:lastModifiedBy>
  <cp:revision>13</cp:revision>
  <dcterms:created xsi:type="dcterms:W3CDTF">2025-08-14T05:47:14Z</dcterms:created>
  <dcterms:modified xsi:type="dcterms:W3CDTF">2025-08-24T14:24:42Z</dcterms:modified>
</cp:coreProperties>
</file>